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73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F1D"/>
    <a:srgbClr val="0063AF"/>
    <a:srgbClr val="004274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8"/>
    </p:cViewPr>
  </p:sorterViewPr>
  <p:notesViewPr>
    <p:cSldViewPr>
      <p:cViewPr varScale="1">
        <p:scale>
          <a:sx n="48" d="100"/>
          <a:sy n="48" d="100"/>
        </p:scale>
        <p:origin x="1740" y="3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FORM RH XXX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869F-2F5F-4A29-9F5E-6C7BFB516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6053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5687-6FE2-4939-84B6-116AEAEA6B7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FF8E-C380-4C34-B5D7-655BA9D3F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195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MA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B1F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br>
              <a:rPr lang="fr-FR" dirty="0"/>
            </a:br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600" b="1" cap="none"/>
            </a:lvl1pPr>
          </a:lstStyle>
          <a:p>
            <a:br>
              <a:rPr lang="fr-FR" dirty="0"/>
            </a:br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4139" y="6249990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990975" y="6249990"/>
            <a:ext cx="11620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642ECD-3631-4DD5-B150-868CB80EB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1B1F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rgbClr val="1B1F1D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rgbClr val="1B1F1D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rgbClr val="1B1F1D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rgbClr val="1B1F1D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B1F1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60648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08922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727056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2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"/>
            <a:lum/>
          </a:blip>
          <a:srcRect/>
          <a:stretch>
            <a:fillRect l="15000" t="-10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43609" y="1484784"/>
            <a:ext cx="7704856" cy="9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40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6578306"/>
            <a:ext cx="9143999" cy="307078"/>
          </a:xfrm>
          <a:prstGeom prst="rect">
            <a:avLst/>
          </a:prstGeom>
          <a:solidFill>
            <a:srgbClr val="1B1F1D"/>
          </a:solidFill>
          <a:ln>
            <a:solidFill>
              <a:srgbClr val="1B1F1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575623" y="6562568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 dirty="0">
                <a:solidFill>
                  <a:schemeClr val="bg1"/>
                </a:solidFill>
              </a:rPr>
              <a:t>www.alma-carbovac.com</a:t>
            </a:r>
          </a:p>
        </p:txBody>
      </p:sp>
      <p:pic>
        <p:nvPicPr>
          <p:cNvPr id="1026" name="Picture 2" descr="C:\Users\Roussin\Documents\Communication\Supports Communication 2015\Powerpoint ALMA &amp; CARBOVAC\Trait mix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6480337"/>
            <a:ext cx="9361040" cy="1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75" y="227512"/>
            <a:ext cx="5193463" cy="8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3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Source Sans Pro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1pPr>
      <a:lvl2pPr marL="588963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2pPr>
      <a:lvl3pPr marL="912813" indent="-28575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rgbClr val="1B1F1D"/>
        </a:buClr>
        <a:buSzPct val="100000"/>
        <a:buFont typeface="Arial" panose="020B0604020202020204" pitchFamily="34" charset="0"/>
        <a:buChar char="•"/>
        <a:defRPr kern="1200">
          <a:solidFill>
            <a:srgbClr val="1B1F1D"/>
          </a:solidFill>
          <a:latin typeface="Source Sans Pro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9B1B0D-56B9-4031-A890-C1DBF4E679A8}"/>
              </a:ext>
            </a:extLst>
          </p:cNvPr>
          <p:cNvSpPr txBox="1"/>
          <p:nvPr/>
        </p:nvSpPr>
        <p:spPr>
          <a:xfrm>
            <a:off x="1187624" y="227483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1B1F1D"/>
                </a:solidFill>
              </a:rPr>
              <a:t>Changer une pile de </a:t>
            </a:r>
            <a:r>
              <a:rPr lang="fr-FR" sz="4800" b="1" dirty="0" err="1">
                <a:solidFill>
                  <a:srgbClr val="1B1F1D"/>
                </a:solidFill>
              </a:rPr>
              <a:t>Microcompt</a:t>
            </a:r>
            <a:r>
              <a:rPr lang="fr-FR" sz="4800" b="1" dirty="0">
                <a:solidFill>
                  <a:srgbClr val="1B1F1D"/>
                </a:solidFill>
              </a:rPr>
              <a:t> sur support</a:t>
            </a:r>
          </a:p>
        </p:txBody>
      </p:sp>
    </p:spTree>
    <p:extLst>
      <p:ext uri="{BB962C8B-B14F-4D97-AF65-F5344CB8AC3E}">
        <p14:creationId xmlns:p14="http://schemas.microsoft.com/office/powerpoint/2010/main" val="28080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/>
          <p:cNvSpPr txBox="1">
            <a:spLocks/>
          </p:cNvSpPr>
          <p:nvPr/>
        </p:nvSpPr>
        <p:spPr bwMode="auto">
          <a:xfrm>
            <a:off x="19050" y="6592888"/>
            <a:ext cx="395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1pPr>
            <a:lvl2pPr marL="588963" indent="-28575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2pPr>
            <a:lvl3pPr marL="912813" indent="-28575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3pPr>
            <a:lvl4pPr marL="1143000" indent="-22860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4pPr>
            <a:lvl5pPr marL="1462088" indent="-228600">
              <a:spcBef>
                <a:spcPct val="20000"/>
              </a:spcBef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86214C1-8E10-4AF9-B3EB-4E19A50D20FA}" type="slidenum">
              <a:rPr lang="fr-FR" altLang="fr-FR" sz="14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90BE90-B6B0-40CF-8006-46C19E8F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16832"/>
            <a:ext cx="4176814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188460-D05C-4848-A446-CEDBC2BEDC33}"/>
              </a:ext>
            </a:extLst>
          </p:cNvPr>
          <p:cNvSpPr/>
          <p:nvPr/>
        </p:nvSpPr>
        <p:spPr>
          <a:xfrm>
            <a:off x="503898" y="2828837"/>
            <a:ext cx="356404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Couper l’alimentation du </a:t>
            </a:r>
            <a:r>
              <a:rPr lang="fr-FR" dirty="0" err="1">
                <a:solidFill>
                  <a:srgbClr val="1B1F1D"/>
                </a:solidFill>
              </a:rPr>
              <a:t>Microcompt</a:t>
            </a:r>
            <a:r>
              <a:rPr lang="fr-FR" dirty="0">
                <a:solidFill>
                  <a:srgbClr val="1B1F1D"/>
                </a:solidFill>
              </a:rPr>
              <a:t> pour l’ouvrir.</a:t>
            </a:r>
          </a:p>
          <a:p>
            <a:r>
              <a:rPr lang="fr-FR" dirty="0">
                <a:solidFill>
                  <a:srgbClr val="1B1F1D"/>
                </a:solidFill>
              </a:rPr>
              <a:t>Déplomber et démonter la Carte AFSEC+ en face avant</a:t>
            </a:r>
          </a:p>
        </p:txBody>
      </p:sp>
    </p:spTree>
    <p:extLst>
      <p:ext uri="{BB962C8B-B14F-4D97-AF65-F5344CB8AC3E}">
        <p14:creationId xmlns:p14="http://schemas.microsoft.com/office/powerpoint/2010/main" val="93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827584" y="1340768"/>
            <a:ext cx="7956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Si le </a:t>
            </a:r>
            <a:r>
              <a:rPr lang="fr-FR" dirty="0" err="1">
                <a:solidFill>
                  <a:srgbClr val="1B1F1D"/>
                </a:solidFill>
              </a:rPr>
              <a:t>Micrompt</a:t>
            </a:r>
            <a:r>
              <a:rPr lang="fr-FR" dirty="0">
                <a:solidFill>
                  <a:srgbClr val="1B1F1D"/>
                </a:solidFill>
              </a:rPr>
              <a:t> est de type « </a:t>
            </a:r>
            <a:r>
              <a:rPr lang="fr-FR" dirty="0" err="1">
                <a:solidFill>
                  <a:srgbClr val="1B1F1D"/>
                </a:solidFill>
              </a:rPr>
              <a:t>eMicrompt</a:t>
            </a:r>
            <a:r>
              <a:rPr lang="fr-FR" dirty="0">
                <a:solidFill>
                  <a:srgbClr val="1B1F1D"/>
                </a:solidFill>
              </a:rPr>
              <a:t> », il est nécessaire de démonter la carte « </a:t>
            </a:r>
            <a:r>
              <a:rPr lang="fr-FR" dirty="0" err="1">
                <a:solidFill>
                  <a:srgbClr val="1B1F1D"/>
                </a:solidFill>
              </a:rPr>
              <a:t>eCom</a:t>
            </a:r>
            <a:r>
              <a:rPr lang="fr-FR" dirty="0">
                <a:solidFill>
                  <a:srgbClr val="1B1F1D"/>
                </a:solidFill>
              </a:rPr>
              <a:t> » en retirant les 4 vis suivante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1A3B98-FB9A-4C33-AB11-2228FDF5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50300"/>
            <a:ext cx="5245049" cy="33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432C8A-4B88-40BD-A895-9386452E5098}"/>
              </a:ext>
            </a:extLst>
          </p:cNvPr>
          <p:cNvSpPr/>
          <p:nvPr/>
        </p:nvSpPr>
        <p:spPr>
          <a:xfrm>
            <a:off x="539552" y="126876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B1F1D"/>
                </a:solidFill>
              </a:rPr>
              <a:t>Passer le switch BAT sur « Off ».</a:t>
            </a:r>
          </a:p>
          <a:p>
            <a:r>
              <a:rPr lang="fr-FR" dirty="0">
                <a:solidFill>
                  <a:srgbClr val="1B1F1D"/>
                </a:solidFill>
              </a:rPr>
              <a:t>Si la carte est équipée d’un switch « Super Capa » s’assurer que celui-ci est bien positionné sur « On ».</a:t>
            </a:r>
          </a:p>
          <a:p>
            <a:r>
              <a:rPr lang="fr-FR" dirty="0">
                <a:solidFill>
                  <a:srgbClr val="1B1F1D"/>
                </a:solidFill>
              </a:rPr>
              <a:t>Retirer la batterie, puis mettre la nouvelle en respectant les polarités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D6754D-C5A3-499D-B6F6-58F90CEC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300526"/>
            <a:ext cx="2057400" cy="228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796281-5D8B-4474-9AB3-73488745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382915"/>
            <a:ext cx="2057400" cy="22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920CD5-377D-49A6-84B7-62955B9B09A3}"/>
              </a:ext>
            </a:extLst>
          </p:cNvPr>
          <p:cNvSpPr/>
          <p:nvPr/>
        </p:nvSpPr>
        <p:spPr>
          <a:xfrm>
            <a:off x="467544" y="1346285"/>
            <a:ext cx="7956884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03213" lvl="1"/>
            <a:r>
              <a:rPr lang="fr-FR" dirty="0">
                <a:solidFill>
                  <a:srgbClr val="1B1F1D"/>
                </a:solidFill>
              </a:rPr>
              <a:t>Une fois la pile changée: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Repasser le switch BAT sur « On »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Remonter la carte AFSEC+ (remonter la carte (</a:t>
            </a:r>
            <a:r>
              <a:rPr lang="fr-FR" dirty="0" err="1">
                <a:solidFill>
                  <a:srgbClr val="1B1F1D"/>
                </a:solidFill>
              </a:rPr>
              <a:t>eCom</a:t>
            </a:r>
            <a:r>
              <a:rPr lang="fr-FR" dirty="0">
                <a:solidFill>
                  <a:srgbClr val="1B1F1D"/>
                </a:solidFill>
              </a:rPr>
              <a:t> si celle-ci est présente)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Replomber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Rebrancher les 2 nappes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Mettre une étiquette avec la date du jour sur la taule de l’AFSEC+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Fermer le coffret</a:t>
            </a:r>
          </a:p>
          <a:p>
            <a:pPr marL="588963" lvl="1" indent="-285750">
              <a:buFontTx/>
              <a:buChar char="-"/>
            </a:pPr>
            <a:r>
              <a:rPr lang="fr-FR" dirty="0">
                <a:solidFill>
                  <a:srgbClr val="1B1F1D"/>
                </a:solidFill>
              </a:rPr>
              <a:t>Remettre sous tension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A534E0-230A-4CDC-A17B-99AA4EC6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5866"/>
            <a:ext cx="2162175" cy="1657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B65BA7-FF6A-419A-A0AF-7E85E91B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44" y="3287974"/>
            <a:ext cx="3631304" cy="2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453751D8-9664-4ED2-8EF8-CA3A34CFC639}"/>
              </a:ext>
            </a:extLst>
          </p:cNvPr>
          <p:cNvSpPr txBox="1">
            <a:spLocks/>
          </p:cNvSpPr>
          <p:nvPr/>
        </p:nvSpPr>
        <p:spPr bwMode="auto">
          <a:xfrm>
            <a:off x="0" y="2963863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1pPr>
            <a:lvl2pPr marL="588963" indent="-28575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2pPr>
            <a:lvl3pPr marL="912813" indent="-28575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1F1D"/>
              </a:buClr>
              <a:buSzPct val="100000"/>
              <a:buFont typeface="Arial" charset="0"/>
              <a:buChar char="•"/>
              <a:defRPr>
                <a:solidFill>
                  <a:srgbClr val="1B1F1D"/>
                </a:solidFill>
                <a:latin typeface="Source Sans Pro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800" dirty="0"/>
              <a:t>      </a:t>
            </a:r>
            <a:endParaRPr lang="fr-FR" altLang="fr-FR" sz="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/>
              <a:t> </a:t>
            </a:r>
            <a:endParaRPr lang="fr-FR" altLang="fr-FR" sz="9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36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dirty="0"/>
              <a:t>Pour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4000" dirty="0"/>
              <a:t> tout complément d’information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u="sng" dirty="0"/>
              <a:t>After.sales@alma-alma.fr</a:t>
            </a:r>
          </a:p>
        </p:txBody>
      </p:sp>
    </p:spTree>
    <p:extLst>
      <p:ext uri="{BB962C8B-B14F-4D97-AF65-F5344CB8AC3E}">
        <p14:creationId xmlns:p14="http://schemas.microsoft.com/office/powerpoint/2010/main" val="40848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XTE 2015">
  <a:themeElements>
    <a:clrScheme name="Personnalisé 2">
      <a:dk1>
        <a:srgbClr val="FFFFFF"/>
      </a:dk1>
      <a:lt1>
        <a:sysClr val="window" lastClr="FFFFFF"/>
      </a:lt1>
      <a:dk2>
        <a:srgbClr val="0063AF"/>
      </a:dk2>
      <a:lt2>
        <a:srgbClr val="8B9B92"/>
      </a:lt2>
      <a:accent1>
        <a:srgbClr val="0063AF"/>
      </a:accent1>
      <a:accent2>
        <a:srgbClr val="C0504D"/>
      </a:accent2>
      <a:accent3>
        <a:srgbClr val="9BBB59"/>
      </a:accent3>
      <a:accent4>
        <a:srgbClr val="8064A2"/>
      </a:accent4>
      <a:accent5>
        <a:srgbClr val="8B9B92"/>
      </a:accent5>
      <a:accent6>
        <a:srgbClr val="F79646"/>
      </a:accent6>
      <a:hlink>
        <a:srgbClr val="00B050"/>
      </a:hlink>
      <a:folHlink>
        <a:srgbClr val="005827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159</Words>
  <Application>Microsoft Office PowerPoint</Application>
  <PresentationFormat>Affichage à l'écran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Source Sans Pro</vt:lpstr>
      <vt:lpstr>Symbol</vt:lpstr>
      <vt:lpstr>MIXTE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Présentation PPT Accueil</dc:title>
  <dc:creator>Audrey Roussin</dc:creator>
  <cp:lastModifiedBy>Nicolas CHEMIER</cp:lastModifiedBy>
  <cp:revision>258</cp:revision>
  <cp:lastPrinted>2015-05-29T16:08:10Z</cp:lastPrinted>
  <dcterms:created xsi:type="dcterms:W3CDTF">2014-05-06T13:26:41Z</dcterms:created>
  <dcterms:modified xsi:type="dcterms:W3CDTF">2020-01-06T11:37:39Z</dcterms:modified>
</cp:coreProperties>
</file>